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6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9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7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5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3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8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9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3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4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84E1-69DE-43DA-B913-CBB74CB0D2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EFCB-3F04-49DD-9F28-A3C6A0003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0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Goomy`s</a:t>
            </a:r>
            <a:r>
              <a:rPr lang="en-US" dirty="0" smtClean="0"/>
              <a:t> adventure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Sarah </a:t>
            </a:r>
            <a:r>
              <a:rPr lang="en-US" dirty="0" err="1" smtClean="0"/>
              <a:t>Hobaish</a:t>
            </a:r>
            <a:r>
              <a:rPr lang="en-US" dirty="0" smtClean="0"/>
              <a:t> ^&gt;^ :3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3037840"/>
            <a:ext cx="3251200" cy="38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0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was once a </a:t>
            </a:r>
            <a:r>
              <a:rPr lang="en-US" dirty="0" err="1" smtClean="0"/>
              <a:t>slimy,slippery</a:t>
            </a:r>
            <a:r>
              <a:rPr lang="en-US" dirty="0" smtClean="0"/>
              <a:t> </a:t>
            </a:r>
            <a:r>
              <a:rPr lang="en-US" dirty="0" err="1" smtClean="0"/>
              <a:t>Goomy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Goomy</a:t>
            </a:r>
            <a:r>
              <a:rPr lang="en-US" dirty="0" smtClean="0"/>
              <a:t> lived in a beautiful pond with lots of other </a:t>
            </a:r>
            <a:r>
              <a:rPr lang="en-US" dirty="0" err="1" smtClean="0"/>
              <a:t>pokemon!But</a:t>
            </a:r>
            <a:r>
              <a:rPr lang="en-US" dirty="0" smtClean="0"/>
              <a:t> one day many </a:t>
            </a:r>
            <a:r>
              <a:rPr lang="en-US" dirty="0" err="1" smtClean="0"/>
              <a:t>pokemon</a:t>
            </a:r>
            <a:r>
              <a:rPr lang="en-US" dirty="0" smtClean="0"/>
              <a:t> invaded the pond and their leader was a very sinister </a:t>
            </a:r>
            <a:r>
              <a:rPr lang="en-US" dirty="0" err="1" smtClean="0"/>
              <a:t>Mewtwo</a:t>
            </a:r>
            <a:r>
              <a:rPr lang="en-US" dirty="0" smtClean="0"/>
              <a:t>, that </a:t>
            </a:r>
            <a:r>
              <a:rPr lang="en-US" dirty="0" err="1" smtClean="0"/>
              <a:t>Mewtwo</a:t>
            </a:r>
            <a:r>
              <a:rPr lang="en-US" dirty="0" smtClean="0"/>
              <a:t> would attack any of it`s allies if they disobeyed it. </a:t>
            </a:r>
            <a:r>
              <a:rPr lang="en-US" dirty="0" err="1" smtClean="0"/>
              <a:t>Goomy</a:t>
            </a:r>
            <a:r>
              <a:rPr lang="en-US" dirty="0" smtClean="0"/>
              <a:t> was very scared, </a:t>
            </a:r>
            <a:r>
              <a:rPr lang="en-US" dirty="0" err="1" smtClean="0"/>
              <a:t>Goomy</a:t>
            </a:r>
            <a:r>
              <a:rPr lang="en-US" dirty="0" smtClean="0"/>
              <a:t> took a few </a:t>
            </a:r>
            <a:r>
              <a:rPr lang="en-US" dirty="0" err="1" smtClean="0"/>
              <a:t>pokemon</a:t>
            </a:r>
            <a:r>
              <a:rPr lang="en-US" dirty="0" smtClean="0"/>
              <a:t> with it as it escaped the danger. </a:t>
            </a:r>
            <a:r>
              <a:rPr lang="en-US" dirty="0" err="1" smtClean="0"/>
              <a:t>Goomy</a:t>
            </a:r>
            <a:r>
              <a:rPr lang="en-US" dirty="0" smtClean="0"/>
              <a:t> swore to come back and help win back the pond. But as they escaped a evil </a:t>
            </a:r>
            <a:r>
              <a:rPr lang="en-US" dirty="0" err="1" smtClean="0"/>
              <a:t>Raticate</a:t>
            </a:r>
            <a:r>
              <a:rPr lang="en-US" dirty="0" smtClean="0"/>
              <a:t> saw them and followed them. It attacked, </a:t>
            </a:r>
            <a:r>
              <a:rPr lang="en-US" dirty="0" err="1" smtClean="0"/>
              <a:t>Goomy</a:t>
            </a:r>
            <a:r>
              <a:rPr lang="en-US" dirty="0" smtClean="0"/>
              <a:t> and it`s friends were scared.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098" y="4470400"/>
            <a:ext cx="2641401" cy="2641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75" y="4585801"/>
            <a:ext cx="3169925" cy="23800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5039526"/>
            <a:ext cx="2023048" cy="160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9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they do?????? </a:t>
            </a:r>
            <a:r>
              <a:rPr lang="en-US" dirty="0" smtClean="0">
                <a:sym typeface="Wingdings" panose="05000000000000000000" pitchFamily="2" charset="2"/>
              </a:rPr>
              <a:t>   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Fight Bravely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Stay but don’t Fight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Give up </a:t>
            </a:r>
            <a:r>
              <a:rPr lang="en-US" dirty="0" smtClean="0">
                <a:hlinkClick r:id="rId4" action="ppaction://hlinksldjump"/>
              </a:rPr>
              <a:t>and</a:t>
            </a:r>
            <a:r>
              <a:rPr lang="en-US" dirty="0" smtClean="0"/>
              <a:t> come back to the </a:t>
            </a:r>
            <a:r>
              <a:rPr lang="en-US" dirty="0" smtClean="0">
                <a:hlinkClick r:id="rId4" action="ppaction://hlinksldjump"/>
              </a:rPr>
              <a:t>pond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Run Away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0" y="1441133"/>
            <a:ext cx="4610100" cy="54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6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 Bravely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Goomy</a:t>
            </a:r>
            <a:r>
              <a:rPr lang="en-US" dirty="0" smtClean="0"/>
              <a:t> and its friends risked it and fought bravely, the fight was </a:t>
            </a:r>
            <a:r>
              <a:rPr lang="en-US" dirty="0" err="1" smtClean="0"/>
              <a:t>tought</a:t>
            </a:r>
            <a:r>
              <a:rPr lang="en-US" dirty="0" smtClean="0"/>
              <a:t> and </a:t>
            </a:r>
            <a:r>
              <a:rPr lang="en-US" dirty="0" err="1" smtClean="0"/>
              <a:t>Goomy</a:t>
            </a:r>
            <a:r>
              <a:rPr lang="en-US" dirty="0" smtClean="0"/>
              <a:t> had taken strong hits but </a:t>
            </a:r>
            <a:r>
              <a:rPr lang="en-US" dirty="0" err="1" smtClean="0"/>
              <a:t>Goomy</a:t>
            </a:r>
            <a:r>
              <a:rPr lang="en-US" dirty="0" smtClean="0"/>
              <a:t> used bide and </a:t>
            </a:r>
            <a:r>
              <a:rPr lang="en-US" dirty="0" err="1" smtClean="0"/>
              <a:t>Raticate</a:t>
            </a:r>
            <a:r>
              <a:rPr lang="en-US" dirty="0" smtClean="0"/>
              <a:t> fainted. </a:t>
            </a:r>
            <a:r>
              <a:rPr lang="en-US" dirty="0" err="1" smtClean="0"/>
              <a:t>Goomy</a:t>
            </a:r>
            <a:r>
              <a:rPr lang="en-US" dirty="0" smtClean="0"/>
              <a:t> and its friends trained hard evolved and got the pond back.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898" y="3886398"/>
            <a:ext cx="3174603" cy="3174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70" y="4407792"/>
            <a:ext cx="1905000" cy="2238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49" y="5042059"/>
            <a:ext cx="1269841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7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ran deep in the forest, </a:t>
            </a:r>
            <a:r>
              <a:rPr lang="en-US" dirty="0" err="1" smtClean="0"/>
              <a:t>Mewtwo</a:t>
            </a:r>
            <a:r>
              <a:rPr lang="en-US" dirty="0" smtClean="0"/>
              <a:t> found them and they fainted.</a:t>
            </a:r>
          </a:p>
          <a:p>
            <a:r>
              <a:rPr lang="en-US" dirty="0" smtClean="0"/>
              <a:t>GAME OVER</a:t>
            </a:r>
          </a:p>
          <a:p>
            <a:r>
              <a:rPr lang="en-US" dirty="0" smtClean="0"/>
              <a:t>Try again? (click first slide to try again)</a:t>
            </a:r>
          </a:p>
          <a:p>
            <a:r>
              <a:rPr lang="en-US" dirty="0" smtClean="0">
                <a:hlinkClick r:id="" action="ppaction://hlinkshowjump?jump=firstslide"/>
              </a:rPr>
              <a:t>First Slide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98" y="3683397"/>
            <a:ext cx="3174603" cy="31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9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but don’t Fight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Goomy</a:t>
            </a:r>
            <a:r>
              <a:rPr lang="en-US" dirty="0" smtClean="0"/>
              <a:t> and its friends stayed put but never fought, </a:t>
            </a:r>
            <a:r>
              <a:rPr lang="en-US" dirty="0" err="1" smtClean="0"/>
              <a:t>Raticate</a:t>
            </a:r>
            <a:r>
              <a:rPr lang="en-US" dirty="0" smtClean="0"/>
              <a:t> lost </a:t>
            </a:r>
            <a:r>
              <a:rPr lang="en-US" dirty="0" err="1" smtClean="0"/>
              <a:t>intrest</a:t>
            </a:r>
            <a:r>
              <a:rPr lang="en-US" dirty="0" smtClean="0"/>
              <a:t> in them and walked away bored. They evolved one day and got the pond back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98" y="2730699"/>
            <a:ext cx="4254302" cy="42543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62" y="4902200"/>
            <a:ext cx="2792017" cy="23931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8" y="4857850"/>
            <a:ext cx="19050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1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Up and come back to the 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351338"/>
          </a:xfrm>
        </p:spPr>
        <p:txBody>
          <a:bodyPr/>
          <a:lstStyle/>
          <a:p>
            <a:r>
              <a:rPr lang="en-US" dirty="0" err="1" smtClean="0"/>
              <a:t>Goomy</a:t>
            </a:r>
            <a:r>
              <a:rPr lang="en-US" dirty="0" smtClean="0"/>
              <a:t> and its friends went back to the pond and fainted weakly</a:t>
            </a:r>
          </a:p>
          <a:p>
            <a:r>
              <a:rPr lang="en-US" dirty="0" smtClean="0">
                <a:hlinkClick r:id="" action="ppaction://hlinkshowjump?jump=firstslide"/>
              </a:rPr>
              <a:t>First Slide</a:t>
            </a:r>
            <a:r>
              <a:rPr lang="en-US" dirty="0" smtClean="0"/>
              <a:t> click first slide to restart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711" y="3822700"/>
            <a:ext cx="6162890" cy="340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5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266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Goomy`s adventure</vt:lpstr>
      <vt:lpstr>There was once a slimy,slippery Goomy </vt:lpstr>
      <vt:lpstr>What should they do??????    </vt:lpstr>
      <vt:lpstr>Fight Bravely</vt:lpstr>
      <vt:lpstr>Run Away</vt:lpstr>
      <vt:lpstr>Stay but don’t Fight</vt:lpstr>
      <vt:lpstr>Give Up and come back to the pond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Goomy`s adventure</dc:title>
  <dc:creator>Markham Classroom 114</dc:creator>
  <cp:lastModifiedBy>Markham Classroom 114</cp:lastModifiedBy>
  <cp:revision>4</cp:revision>
  <dcterms:created xsi:type="dcterms:W3CDTF">2020-01-16T20:50:02Z</dcterms:created>
  <dcterms:modified xsi:type="dcterms:W3CDTF">2020-01-16T21:12:32Z</dcterms:modified>
</cp:coreProperties>
</file>